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1c5ae0ab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1c5ae0ab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c5ae0ab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c5ae0ab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71c5ae0ab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71c5ae0ab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1c5ae0ab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1c5ae0ab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71c5ae0ab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71c5ae0ab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71c5ae0ab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71c5ae0ab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1c5ae0ab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1c5ae0ab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1c5ae0ab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71c5ae0ab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1c5ae0ab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71c5ae0ab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71c5ae0ab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71c5ae0ab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Screenshot 2025-07-28 at 11.13.50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 title="Screenshot 2025-07-28 at 11.17.29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 title="Screenshot 2025-07-28 at 11.19.59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Screenshot 2025-07-28 at 11.14.0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title="Screenshot 2025-07-28 at 11.14.17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Screenshot 2025-07-28 at 11.14.2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title="Screenshot 2025-07-28 at 11.14.34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63"/>
            <a:ext cx="9144003" cy="5121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 title="Screenshot 2025-07-28 at 11.14.48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 title="Screenshot 2025-07-28 at 11.15.0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 title="Screenshot 2025-07-28 at 11.15.09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83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 title="Screenshot 2025-07-28 at 11.15.16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1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